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2" d="100"/>
          <a:sy n="82" d="100"/>
        </p:scale>
        <p:origin x="691" y="62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2692399" y="3522130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Панорамная фотография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 bwMode="auto"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5" name="TextBox 14"/>
          <p:cNvSpPr txBox="1"/>
          <p:nvPr/>
        </p:nvSpPr>
        <p:spPr bwMode="auto">
          <a:xfrm>
            <a:off x="10600267" y="2827870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19" name="Straight Connector 18"/>
          <p:cNvCxnSpPr>
            <a:cxnSpLocks/>
          </p:cNvCxnSpPr>
          <p:nvPr/>
        </p:nvCxnSpPr>
        <p:spPr bwMode="auto"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2" y="3308581"/>
            <a:ext cx="9609667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777381"/>
            <a:ext cx="9609667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9312"/>
            <a:ext cx="9609667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4529667"/>
            <a:ext cx="9609667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 bwMode="auto">
          <a:xfrm>
            <a:off x="862013" y="8799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8000">
                <a:solidFill>
                  <a:schemeClr val="tx1"/>
                </a:solidFill>
              </a:rPr>
              <a:t>“</a:t>
            </a:r>
            <a:endParaRPr/>
          </a:p>
        </p:txBody>
      </p:sp>
      <p:sp>
        <p:nvSpPr>
          <p:cNvPr id="13" name="TextBox 12"/>
          <p:cNvSpPr txBox="1"/>
          <p:nvPr/>
        </p:nvSpPr>
        <p:spPr bwMode="auto">
          <a:xfrm>
            <a:off x="10600267" y="2599261"/>
            <a:ext cx="609600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defRPr/>
            </a:pPr>
            <a:r>
              <a:rPr lang="en-US" sz="8000">
                <a:solidFill>
                  <a:schemeClr val="tx1"/>
                </a:solidFill>
              </a:rPr>
              <a:t>”</a:t>
            </a:r>
            <a:endParaRPr/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/>
            </a:lvl1pPr>
          </a:lstStyle>
          <a:p>
            <a:pPr marL="0" lvl="0"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 bwMode="auto">
          <a:xfrm>
            <a:off x="1295401" y="3630168"/>
            <a:ext cx="9609667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 bwMode="auto"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999356" y="982131"/>
            <a:ext cx="1890895" cy="489373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298448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81344" y="2560320"/>
            <a:ext cx="4718304" cy="3310127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 bwMode="auto"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3811" y="1388533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 bwMode="auto">
          <a:xfrm>
            <a:off x="1396169" y="2912533"/>
            <a:ext cx="351449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295399" y="1883831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8094831" y="1041400"/>
            <a:ext cx="3063346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2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 bwMode="auto"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/>
            <a:stretch/>
          </p:blipFill>
          <p:spPr bwMode="auto"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 bwMode="auto"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tretch/>
          </p:blipFill>
          <p:spPr bwMode="auto"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7771657-3ADC-40E8-B2B8-24522FFB1D06}" type="datetimeFigureOut">
              <a:rPr lang="ru-RU"/>
              <a:t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1071F6D-3A86-484F-BC2E-07EFF39C6498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>
        <a:spcBef>
          <a:spcPts val="0"/>
        </a:spcBef>
        <a:buNone/>
        <a:defRPr sz="44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857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>
        <a:spcBef>
          <a:spcPts val="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cap="none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Relationship Id="rId3" Type="http://schemas.openxmlformats.org/officeDocument/2006/relationships/image" Target="../media/image30.jpg"/><Relationship Id="rId4" Type="http://schemas.openxmlformats.org/officeDocument/2006/relationships/image" Target="../media/image31.jpg"/><Relationship Id="rId5" Type="http://schemas.openxmlformats.org/officeDocument/2006/relationships/image" Target="../media/image3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36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Relationship Id="rId4" Type="http://schemas.openxmlformats.org/officeDocument/2006/relationships/image" Target="../media/image39.jpg"/><Relationship Id="rId5" Type="http://schemas.openxmlformats.org/officeDocument/2006/relationships/image" Target="../media/image40.jpg"/><Relationship Id="rId6" Type="http://schemas.openxmlformats.org/officeDocument/2006/relationships/image" Target="../media/image41.jpg"/><Relationship Id="rId7" Type="http://schemas.openxmlformats.org/officeDocument/2006/relationships/image" Target="../media/image4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692398" y="1978089"/>
            <a:ext cx="7053942" cy="1212631"/>
          </a:xfrm>
        </p:spPr>
        <p:txBody>
          <a:bodyPr/>
          <a:lstStyle/>
          <a:p>
            <a:pPr>
              <a:defRPr/>
            </a:pPr>
            <a:r>
              <a:rPr lang="ru-RU" b="1"/>
              <a:t>Пятнышки и полоски</a:t>
            </a:r>
            <a:endParaRPr lang="ru-RU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2692398" y="3657597"/>
            <a:ext cx="6815669" cy="160486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ru-RU" b="1">
                <a:solidFill>
                  <a:schemeClr val="accent5">
                    <a:lumMod val="75000"/>
                  </a:schemeClr>
                </a:solidFill>
              </a:rPr>
              <a:t>Культурно-досуговое мероприятие в форме творческого урока с игровыми элементами.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5">
                    <a:lumMod val="75000"/>
                  </a:schemeClr>
                </a:solidFill>
              </a:rPr>
              <a:t>Студия современного и эстрадного танца «Крылья».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5">
                    <a:lumMod val="75000"/>
                  </a:schemeClr>
                </a:solidFill>
              </a:rPr>
              <a:t>Руководитель Крыленко Анна Олеговна</a:t>
            </a:r>
            <a:endParaRPr/>
          </a:p>
          <a:p>
            <a:pPr>
              <a:defRPr/>
            </a:pPr>
            <a:endParaRPr lang="ru-RU" b="1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-209965" y="1990598"/>
            <a:ext cx="4292081" cy="19344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7885831" y="2909458"/>
            <a:ext cx="4410219" cy="19876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5322595" y="2907764"/>
            <a:ext cx="4404051" cy="1984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2413634" y="1990598"/>
            <a:ext cx="4292083" cy="1934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1250302" y="5327779"/>
            <a:ext cx="3595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Пятнышки и полоски сидя</a:t>
            </a:r>
            <a:endParaRPr lang="ru-RU" sz="240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7455014" y="951722"/>
            <a:ext cx="3629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chemeClr val="accent5">
                    <a:lumMod val="75000"/>
                  </a:schemeClr>
                </a:solidFill>
              </a:rPr>
              <a:t>Пятнышки и полоски лежа</a:t>
            </a:r>
            <a:endParaRPr lang="ru-RU" sz="240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-444773" y="2699993"/>
            <a:ext cx="4870580" cy="21951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2303029" y="2004799"/>
            <a:ext cx="5057192" cy="2279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5029493" y="2669198"/>
            <a:ext cx="4822992" cy="21736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7680551" y="1985965"/>
            <a:ext cx="4988614" cy="2248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auto">
          <a:xfrm>
            <a:off x="1127435" y="765110"/>
            <a:ext cx="1726163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</a:rPr>
              <a:t>Пятнышки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899262" y="811276"/>
            <a:ext cx="1571264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</a:rPr>
              <a:t>Пятнышки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176638" y="5705871"/>
            <a:ext cx="130997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/>
              <a:t>Полоски</a:t>
            </a:r>
            <a:endParaRPr lang="ru-RU" sz="240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9694506" y="5666116"/>
            <a:ext cx="130997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/>
              <a:t>Полоски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-486798" y="1995596"/>
            <a:ext cx="4683966" cy="21110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1575537" y="2688099"/>
            <a:ext cx="4861249" cy="21909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7696017" y="2517694"/>
            <a:ext cx="5001211" cy="2254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5593495" y="1982283"/>
            <a:ext cx="4792365" cy="2159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 bwMode="auto">
          <a:xfrm>
            <a:off x="2941744" y="891272"/>
            <a:ext cx="316625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/>
              <a:t>Прыжки - пятнышки</a:t>
            </a:r>
            <a:endParaRPr lang="ru-RU" sz="2400" b="1"/>
          </a:p>
        </p:txBody>
      </p:sp>
      <p:sp>
        <p:nvSpPr>
          <p:cNvPr id="7" name="TextBox 6"/>
          <p:cNvSpPr txBox="1"/>
          <p:nvPr/>
        </p:nvSpPr>
        <p:spPr bwMode="auto">
          <a:xfrm>
            <a:off x="6254425" y="5393093"/>
            <a:ext cx="2815194" cy="461665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C00000"/>
                </a:solidFill>
              </a:rPr>
              <a:t>Прыжки - полоски</a:t>
            </a:r>
            <a:endParaRPr lang="ru-RU" sz="2400" b="1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-10356" y="3248118"/>
            <a:ext cx="3333156" cy="15022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7058982" y="2893165"/>
            <a:ext cx="3445740" cy="15529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 flipV="1">
            <a:off x="3513017" y="3242408"/>
            <a:ext cx="3312366" cy="1492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1638473" y="2907787"/>
            <a:ext cx="3498980" cy="1576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rot="5400000">
            <a:off x="5327895" y="3252659"/>
            <a:ext cx="3349690" cy="15096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rot="5400000" flipV="1">
            <a:off x="8927313" y="3252659"/>
            <a:ext cx="3349691" cy="1509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 bwMode="auto">
          <a:xfrm flipH="1">
            <a:off x="905109" y="746449"/>
            <a:ext cx="100210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FF0000"/>
                </a:solidFill>
              </a:rPr>
              <a:t>И в конце этого творческого урока – ИГРА ! </a:t>
            </a:r>
            <a:endParaRPr/>
          </a:p>
          <a:p>
            <a:pPr algn="ctr">
              <a:defRPr/>
            </a:pPr>
            <a:r>
              <a:rPr lang="ru-RU"/>
              <a:t>Правила такие: танцуя под веселую музыку, придумать любые позы, состоящие из «пятнышек» и «полосок». Во время музыкальных пауз ведущий выбирает самую интересную, на его взгляд, позу и победитель становится ведущим</a:t>
            </a:r>
            <a:endParaRPr lang="ru-RU"/>
          </a:p>
        </p:txBody>
      </p:sp>
      <p:sp>
        <p:nvSpPr>
          <p:cNvPr id="9" name="TextBox 8"/>
          <p:cNvSpPr txBox="1"/>
          <p:nvPr/>
        </p:nvSpPr>
        <p:spPr bwMode="auto">
          <a:xfrm>
            <a:off x="3209750" y="5645020"/>
            <a:ext cx="541175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/>
              <a:t>А в соревновании побеждает дружба !</a:t>
            </a:r>
            <a:endParaRPr lang="ru-RU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1295399" y="1041400"/>
            <a:ext cx="6241816" cy="137160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rgbClr val="FF0000"/>
                </a:solidFill>
              </a:rPr>
              <a:t>Программа «Танцевальный микс».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Группа 5 – 6 лет.</a:t>
            </a:r>
            <a:br>
              <a:rPr lang="ru-RU" b="1">
                <a:solidFill>
                  <a:srgbClr val="FF0000"/>
                </a:solidFill>
              </a:rPr>
            </a:br>
            <a:r>
              <a:rPr lang="ru-RU" b="1">
                <a:solidFill>
                  <a:srgbClr val="FF0000"/>
                </a:solidFill>
              </a:rPr>
              <a:t>1 год обучения.</a:t>
            </a:r>
            <a:endParaRPr lang="ru-RU" b="1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 noGrp="1"/>
          </p:cNvPicPr>
          <p:nvPr>
            <p:ph type="pic" idx="1"/>
          </p:nvPr>
        </p:nvPicPr>
        <p:blipFill>
          <a:blip r:embed="rId2"/>
          <a:srcRect l="14879" t="0" r="14879" b="0"/>
          <a:stretch/>
        </p:blipFill>
        <p:spPr bwMode="auto">
          <a:xfrm rot="5400000">
            <a:off x="7239000" y="1897063"/>
            <a:ext cx="4775200" cy="3063875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 bwMode="auto">
          <a:xfrm>
            <a:off x="1295399" y="2611621"/>
            <a:ext cx="6241816" cy="1828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000"/>
              <a:t>Цель мероприятия : </a:t>
            </a:r>
            <a:endParaRPr/>
          </a:p>
          <a:p>
            <a:pPr>
              <a:defRPr/>
            </a:pPr>
            <a:r>
              <a:rPr lang="ru-RU" sz="2000"/>
              <a:t>Развитие творческих способностей детей путем применения ассоциаций к движениям и позам в танце.</a:t>
            </a:r>
            <a:endParaRPr/>
          </a:p>
          <a:p>
            <a:pPr>
              <a:defRPr/>
            </a:pPr>
            <a:r>
              <a:rPr lang="ru-RU" sz="2000"/>
              <a:t>При сравнении новых и сложных танцевальных движений с простыми и понятными элементами, такими, как в данном случае, пятнышки и полоски, которые дети могут визуализировать в своем сознании, способность к запоминанию и правильному исполнению значительно повышается.</a:t>
            </a:r>
            <a:endParaRPr lang="ru-RU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1250302" y="1752324"/>
            <a:ext cx="9731828" cy="3170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/>
              <a:t>  После обычного хореографического приветствия в форме поклона и  разминки, дети слышат небольшой рассказ о том, что помимо всем  известных, есть и мало кому известные праздники, и среди множества необычных праздников существует и такой – «День пятнышек и полосок». Все вместе они  вспоминают, у каких животных встречается такой окрас, и размышляют на тему, для чего он им нужен в живой природе.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chemeClr val="accent5">
                    <a:lumMod val="75000"/>
                  </a:schemeClr>
                </a:solidFill>
              </a:rPr>
              <a:t>После такого вступление они получают следующее задание: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chemeClr val="accent5">
                    <a:lumMod val="75000"/>
                  </a:schemeClr>
                </a:solidFill>
              </a:rPr>
              <a:t>Разделившись на две группы, и исполняя выученные ранее танцевальные движения и комбинации, дети должны найти в этих танцевальных элементах «пятнышки» и «полоски».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rgbClr val="C00000"/>
                </a:solidFill>
              </a:rPr>
              <a:t>Одна группа ищет «пятнышки», другая группа ищет «полоски» .</a:t>
            </a:r>
            <a:endParaRPr/>
          </a:p>
          <a:p>
            <a:pPr algn="ctr">
              <a:defRPr/>
            </a:pPr>
            <a:r>
              <a:rPr lang="ru-RU" sz="2000">
                <a:solidFill>
                  <a:srgbClr val="C00000"/>
                </a:solidFill>
              </a:rPr>
              <a:t>Элемент соревнования заключается в том, какая группа найдет больше.</a:t>
            </a:r>
            <a:endParaRPr lang="ru-RU" sz="20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139882" y="1753464"/>
            <a:ext cx="3944726" cy="90506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/>
              <a:t>Движения головой</a:t>
            </a:r>
            <a:endParaRPr lang="ru-RU" sz="3600" b="1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3918857" y="2789853"/>
            <a:ext cx="2076186" cy="1259632"/>
          </a:xfrm>
        </p:spPr>
        <p:txBody>
          <a:bodyPr/>
          <a:lstStyle/>
          <a:p>
            <a:pPr>
              <a:defRPr/>
            </a:pPr>
            <a:r>
              <a:rPr lang="ru-RU"/>
              <a:t>Здесь у нас «Пятнышки»</a:t>
            </a:r>
            <a:endParaRPr lang="ru-RU"/>
          </a:p>
        </p:txBody>
      </p:sp>
      <p:pic>
        <p:nvPicPr>
          <p:cNvPr id="7" name="Объект 6"/>
          <p:cNvPicPr>
            <a:picLocks noChangeAspect="1" noGrp="1"/>
          </p:cNvPicPr>
          <p:nvPr>
            <p:ph sz="half" idx="2"/>
          </p:nvPr>
        </p:nvPicPr>
        <p:blipFill>
          <a:blip r:embed="rId2"/>
          <a:stretch/>
        </p:blipFill>
        <p:spPr bwMode="auto">
          <a:xfrm rot="5400000">
            <a:off x="263222" y="2358109"/>
            <a:ext cx="4382440" cy="2652017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373135" y="3900196"/>
            <a:ext cx="2002277" cy="1324946"/>
          </a:xfrm>
        </p:spPr>
        <p:txBody>
          <a:bodyPr/>
          <a:lstStyle/>
          <a:p>
            <a:pPr>
              <a:defRPr/>
            </a:pPr>
            <a:r>
              <a:rPr lang="ru-RU"/>
              <a:t>Здесь у нас «Полоски»</a:t>
            </a:r>
            <a:endParaRPr lang="ru-RU"/>
          </a:p>
        </p:txBody>
      </p:sp>
      <p:pic>
        <p:nvPicPr>
          <p:cNvPr id="8" name="Объект 7"/>
          <p:cNvPicPr>
            <a:picLocks noChangeAspect="1" noGrp="1"/>
          </p:cNvPicPr>
          <p:nvPr>
            <p:ph sz="quarter" idx="4"/>
          </p:nvPr>
        </p:nvPicPr>
        <p:blipFill>
          <a:blip r:embed="rId3"/>
          <a:stretch/>
        </p:blipFill>
        <p:spPr bwMode="auto">
          <a:xfrm rot="5400000">
            <a:off x="7563770" y="2373166"/>
            <a:ext cx="4382439" cy="26219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>
          <a:xfrm>
            <a:off x="4068146" y="982132"/>
            <a:ext cx="4226768" cy="130386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/>
              <a:t>Плечи делают движения:</a:t>
            </a:r>
            <a:endParaRPr lang="ru-RU"/>
          </a:p>
        </p:txBody>
      </p:sp>
      <p:pic>
        <p:nvPicPr>
          <p:cNvPr id="10" name="Объект 9"/>
          <p:cNvPicPr>
            <a:picLocks noChangeAspect="1" noGrp="1"/>
          </p:cNvPicPr>
          <p:nvPr>
            <p:ph sz="half" idx="1"/>
          </p:nvPr>
        </p:nvPicPr>
        <p:blipFill>
          <a:blip r:embed="rId2"/>
          <a:stretch/>
        </p:blipFill>
        <p:spPr bwMode="auto">
          <a:xfrm rot="5400000">
            <a:off x="134767" y="2160340"/>
            <a:ext cx="4974044" cy="2444844"/>
          </a:xfrm>
          <a:prstGeom prst="rect">
            <a:avLst/>
          </a:prstGeom>
        </p:spPr>
      </p:pic>
      <p:pic>
        <p:nvPicPr>
          <p:cNvPr id="11" name="Объект 10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 rot="5400000">
            <a:off x="7188544" y="2115308"/>
            <a:ext cx="4974041" cy="25349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 bwMode="auto">
          <a:xfrm>
            <a:off x="4068146" y="4287832"/>
            <a:ext cx="1670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C00000"/>
                </a:solidFill>
              </a:rPr>
              <a:t>Вверх и вниз – это полоски</a:t>
            </a:r>
            <a:endParaRPr/>
          </a:p>
        </p:txBody>
      </p:sp>
      <p:sp>
        <p:nvSpPr>
          <p:cNvPr id="14" name="TextBox 13"/>
          <p:cNvSpPr txBox="1"/>
          <p:nvPr/>
        </p:nvSpPr>
        <p:spPr bwMode="auto">
          <a:xfrm>
            <a:off x="6513991" y="2491273"/>
            <a:ext cx="183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C00000"/>
                </a:solidFill>
              </a:rPr>
              <a:t>Круговые – похоже на пятнышки</a:t>
            </a:r>
            <a:endParaRPr lang="ru-RU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1819468" y="1931442"/>
            <a:ext cx="5374436" cy="283650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5181771" y="1897406"/>
            <a:ext cx="5374439" cy="290458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 bwMode="auto">
          <a:xfrm>
            <a:off x="9433248" y="2239347"/>
            <a:ext cx="1754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Руки делают пятнышки</a:t>
            </a:r>
            <a:endParaRPr lang="ru-RU" sz="2400" b="1"/>
          </a:p>
        </p:txBody>
      </p:sp>
      <p:sp>
        <p:nvSpPr>
          <p:cNvPr id="18" name="TextBox 17"/>
          <p:cNvSpPr txBox="1"/>
          <p:nvPr/>
        </p:nvSpPr>
        <p:spPr bwMode="auto">
          <a:xfrm>
            <a:off x="1091682" y="2239347"/>
            <a:ext cx="1884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ru-RU" sz="2400" b="1"/>
              <a:t>Руки танцуют как полоски</a:t>
            </a:r>
            <a:endParaRPr lang="ru-RU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295402" y="982133"/>
            <a:ext cx="9601196" cy="818676"/>
          </a:xfrm>
        </p:spPr>
        <p:txBody>
          <a:bodyPr/>
          <a:lstStyle/>
          <a:p>
            <a:pPr>
              <a:defRPr/>
            </a:pPr>
            <a:r>
              <a:rPr lang="ru-RU"/>
              <a:t>И другие движения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Объект 8"/>
          <p:cNvPicPr>
            <a:picLocks noChangeAspect="1" noGrp="1"/>
          </p:cNvPicPr>
          <p:nvPr>
            <p:ph sz="quarter" idx="4"/>
          </p:nvPr>
        </p:nvPicPr>
        <p:blipFill>
          <a:blip r:embed="rId2"/>
          <a:stretch/>
        </p:blipFill>
        <p:spPr bwMode="auto">
          <a:xfrm rot="5400000">
            <a:off x="371644" y="3457254"/>
            <a:ext cx="3334427" cy="1502799"/>
          </a:xfrm>
          <a:prstGeom prst="rect">
            <a:avLst/>
          </a:prstGeom>
        </p:spPr>
      </p:pic>
      <p:pic>
        <p:nvPicPr>
          <p:cNvPr id="12" name="Объект 11"/>
          <p:cNvPicPr>
            <a:picLocks noChangeAspect="1" noGrp="1"/>
          </p:cNvPicPr>
          <p:nvPr>
            <p:ph sz="half" idx="2"/>
          </p:nvPr>
        </p:nvPicPr>
        <p:blipFill>
          <a:blip r:embed="rId3"/>
          <a:stretch/>
        </p:blipFill>
        <p:spPr bwMode="auto">
          <a:xfrm rot="5400000">
            <a:off x="8495299" y="3474042"/>
            <a:ext cx="3310556" cy="14920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6158200" y="3488332"/>
            <a:ext cx="3310559" cy="149204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2719643" y="3494744"/>
            <a:ext cx="3333899" cy="150256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 bwMode="auto">
          <a:xfrm>
            <a:off x="1297193" y="1851593"/>
            <a:ext cx="381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</a:rPr>
              <a:t>Полоски бедрами и локтями</a:t>
            </a:r>
            <a:endParaRPr lang="ru-RU" sz="24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 flipH="1">
            <a:off x="7067457" y="1851593"/>
            <a:ext cx="425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0000"/>
                </a:solidFill>
              </a:rPr>
              <a:t>Пятнышки стопами и бедрами</a:t>
            </a:r>
            <a:endParaRPr lang="ru-RU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-445554" y="2189839"/>
            <a:ext cx="5561045" cy="25063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2755573" y="2189840"/>
            <a:ext cx="5561044" cy="25063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6650919" y="2203375"/>
            <a:ext cx="5542384" cy="2497908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innerShdw blurRad="114300">
              <a:prstClr val="black"/>
            </a:innerShdw>
            <a:softEdge rad="31750"/>
          </a:effectLst>
        </p:spPr>
      </p:pic>
      <p:sp>
        <p:nvSpPr>
          <p:cNvPr id="13" name="TextBox 12"/>
          <p:cNvSpPr txBox="1"/>
          <p:nvPr/>
        </p:nvSpPr>
        <p:spPr bwMode="auto">
          <a:xfrm>
            <a:off x="1303868" y="1399592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Полоски</a:t>
            </a:r>
            <a:endParaRPr lang="ru-RU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533505" y="1445758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Пятнышки</a:t>
            </a:r>
            <a:endParaRPr lang="ru-RU" sz="24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8836091" y="1324947"/>
            <a:ext cx="206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Полоски и пятнышки вместе</a:t>
            </a:r>
            <a:endParaRPr lang="ru-RU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rot="5400000">
            <a:off x="2052348" y="2164475"/>
            <a:ext cx="5383764" cy="2426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rot="5400000">
            <a:off x="-493595" y="2164475"/>
            <a:ext cx="5383764" cy="24264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rot="5400000">
            <a:off x="7308639" y="2164475"/>
            <a:ext cx="5383766" cy="24264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rot="5400000">
            <a:off x="4762697" y="2164475"/>
            <a:ext cx="5383766" cy="24264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 bwMode="auto">
          <a:xfrm>
            <a:off x="1091682" y="923731"/>
            <a:ext cx="1894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Прыжки - пятнышки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 flipH="1">
            <a:off x="3531019" y="923731"/>
            <a:ext cx="18977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</a:rPr>
              <a:t>Прыжки - полоски</a:t>
            </a:r>
            <a:endParaRPr lang="ru-RU" sz="2400" b="1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8077373" y="4040155"/>
            <a:ext cx="130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2400" b="1" u="sng"/>
              <a:t>Партер:</a:t>
            </a:r>
            <a:endParaRPr/>
          </a:p>
        </p:txBody>
      </p:sp>
      <p:sp>
        <p:nvSpPr>
          <p:cNvPr id="17" name="TextBox 16"/>
          <p:cNvSpPr txBox="1"/>
          <p:nvPr/>
        </p:nvSpPr>
        <p:spPr bwMode="auto">
          <a:xfrm flipH="1">
            <a:off x="6651792" y="4593196"/>
            <a:ext cx="178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Пятнышки</a:t>
            </a:r>
            <a:endParaRPr lang="ru-RU" sz="2400" b="1"/>
          </a:p>
        </p:txBody>
      </p:sp>
      <p:sp>
        <p:nvSpPr>
          <p:cNvPr id="18" name="TextBox 17"/>
          <p:cNvSpPr txBox="1"/>
          <p:nvPr/>
        </p:nvSpPr>
        <p:spPr bwMode="auto">
          <a:xfrm>
            <a:off x="9078212" y="4593196"/>
            <a:ext cx="2032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Полоски</a:t>
            </a:r>
            <a:endParaRPr lang="ru-RU" sz="24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 advClick="1">
        <p:push dir="u"/>
      </p:transition>
    </mc:Choice>
    <mc:Fallback>
      <p:transition spd="med" advClick="1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2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Натуральные материалы">
      <a:fillStyleLst>
        <a:solidFill>
          <a:schemeClr val="phClr"/>
        </a:solidFill>
        <a:gradFill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algn="tl" flip="none" sx="100000" sy="100000" tx="0" ty="0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r:embed="rId2"/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r7-office/2024.4.2.721</Application>
  <DocSecurity>0</DocSecurity>
  <PresentationFormat>Широкоэкранный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Пятнышки и полоски</dc:title>
  <dc:subject/>
  <dc:creator>DDTVP_4</dc:creator>
  <cp:keywords/>
  <dc:description/>
  <dc:identifier/>
  <dc:language/>
  <cp:lastModifiedBy>Аноним</cp:lastModifiedBy>
  <cp:revision>17</cp:revision>
  <dcterms:created xsi:type="dcterms:W3CDTF">2025-02-26T04:47:29Z</dcterms:created>
  <dcterms:modified xsi:type="dcterms:W3CDTF">2025-11-17T11:41:56Z</dcterms:modified>
  <cp:category/>
  <cp:contentStatus/>
  <cp:version/>
</cp:coreProperties>
</file>